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3716000" cy="243824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7" autoAdjust="0"/>
    <p:restoredTop sz="94595" autoAdjust="0"/>
  </p:normalViewPr>
  <p:slideViewPr>
    <p:cSldViewPr>
      <p:cViewPr>
        <p:scale>
          <a:sx n="54" d="100"/>
          <a:sy n="54" d="100"/>
        </p:scale>
        <p:origin x="1152" y="144"/>
      </p:cViewPr>
      <p:guideLst>
        <p:guide orient="horz" pos="5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846A6-0B45-C148-8C79-9F755B80F0AD}" type="datetimeFigureOut">
              <a:rPr lang="en-US" smtClean="0"/>
              <a:t>5/14/26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3240E-7D22-104A-B4C7-ECBB1F2B3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3240E-7D22-104A-B4C7-ECBB1F2B3C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7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5049569"/>
            <a:ext cx="5829300" cy="348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9211134"/>
            <a:ext cx="4800600" cy="41540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3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7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50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34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18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01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8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69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650952"/>
            <a:ext cx="1543050" cy="138693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650952"/>
            <a:ext cx="4514850" cy="138693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10445307"/>
            <a:ext cx="5829300" cy="3228412"/>
          </a:xfrm>
        </p:spPr>
        <p:txBody>
          <a:bodyPr anchor="t"/>
          <a:lstStyle>
            <a:lvl1pPr algn="l">
              <a:defRPr sz="948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6889539"/>
            <a:ext cx="5829300" cy="3555767"/>
          </a:xfrm>
        </p:spPr>
        <p:txBody>
          <a:bodyPr anchor="b"/>
          <a:lstStyle>
            <a:lvl1pPr marL="0" indent="0">
              <a:buNone/>
              <a:defRPr sz="4740">
                <a:solidFill>
                  <a:schemeClr val="tx1">
                    <a:tint val="75000"/>
                  </a:schemeClr>
                </a:solidFill>
              </a:defRPr>
            </a:lvl1pPr>
            <a:lvl2pPr marL="1083655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2pPr>
            <a:lvl3pPr marL="2167311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3pPr>
            <a:lvl4pPr marL="3250966" indent="0">
              <a:buNone/>
              <a:defRPr sz="3318">
                <a:solidFill>
                  <a:schemeClr val="tx1">
                    <a:tint val="75000"/>
                  </a:schemeClr>
                </a:solidFill>
              </a:defRPr>
            </a:lvl4pPr>
            <a:lvl5pPr marL="4334622" indent="0">
              <a:buNone/>
              <a:defRPr sz="3318">
                <a:solidFill>
                  <a:schemeClr val="tx1">
                    <a:tint val="75000"/>
                  </a:schemeClr>
                </a:solidFill>
              </a:defRPr>
            </a:lvl5pPr>
            <a:lvl6pPr marL="5418277" indent="0">
              <a:buNone/>
              <a:defRPr sz="3318">
                <a:solidFill>
                  <a:schemeClr val="tx1">
                    <a:tint val="75000"/>
                  </a:schemeClr>
                </a:solidFill>
              </a:defRPr>
            </a:lvl6pPr>
            <a:lvl7pPr marL="6501933" indent="0">
              <a:buNone/>
              <a:defRPr sz="3318">
                <a:solidFill>
                  <a:schemeClr val="tx1">
                    <a:tint val="75000"/>
                  </a:schemeClr>
                </a:solidFill>
              </a:defRPr>
            </a:lvl7pPr>
            <a:lvl8pPr marL="7585588" indent="0">
              <a:buNone/>
              <a:defRPr sz="3318">
                <a:solidFill>
                  <a:schemeClr val="tx1">
                    <a:tint val="75000"/>
                  </a:schemeClr>
                </a:solidFill>
              </a:defRPr>
            </a:lvl8pPr>
            <a:lvl9pPr marL="8669244" indent="0">
              <a:buNone/>
              <a:defRPr sz="33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3792821"/>
            <a:ext cx="3028950" cy="10727510"/>
          </a:xfrm>
        </p:spPr>
        <p:txBody>
          <a:bodyPr/>
          <a:lstStyle>
            <a:lvl1pPr>
              <a:defRPr sz="6637"/>
            </a:lvl1pPr>
            <a:lvl2pPr>
              <a:defRPr sz="5688"/>
            </a:lvl2pPr>
            <a:lvl3pPr>
              <a:defRPr sz="4740"/>
            </a:lvl3pPr>
            <a:lvl4pPr>
              <a:defRPr sz="4266"/>
            </a:lvl4pPr>
            <a:lvl5pPr>
              <a:defRPr sz="4266"/>
            </a:lvl5pPr>
            <a:lvl6pPr>
              <a:defRPr sz="4266"/>
            </a:lvl6pPr>
            <a:lvl7pPr>
              <a:defRPr sz="4266"/>
            </a:lvl7pPr>
            <a:lvl8pPr>
              <a:defRPr sz="4266"/>
            </a:lvl8pPr>
            <a:lvl9pPr>
              <a:defRPr sz="4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3792821"/>
            <a:ext cx="3028950" cy="10727510"/>
          </a:xfrm>
        </p:spPr>
        <p:txBody>
          <a:bodyPr/>
          <a:lstStyle>
            <a:lvl1pPr>
              <a:defRPr sz="6637"/>
            </a:lvl1pPr>
            <a:lvl2pPr>
              <a:defRPr sz="5688"/>
            </a:lvl2pPr>
            <a:lvl3pPr>
              <a:defRPr sz="4740"/>
            </a:lvl3pPr>
            <a:lvl4pPr>
              <a:defRPr sz="4266"/>
            </a:lvl4pPr>
            <a:lvl5pPr>
              <a:defRPr sz="4266"/>
            </a:lvl5pPr>
            <a:lvl6pPr>
              <a:defRPr sz="4266"/>
            </a:lvl6pPr>
            <a:lvl7pPr>
              <a:defRPr sz="4266"/>
            </a:lvl7pPr>
            <a:lvl8pPr>
              <a:defRPr sz="4266"/>
            </a:lvl8pPr>
            <a:lvl9pPr>
              <a:defRPr sz="4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3638550"/>
            <a:ext cx="3030141" cy="1516374"/>
          </a:xfrm>
        </p:spPr>
        <p:txBody>
          <a:bodyPr anchor="b"/>
          <a:lstStyle>
            <a:lvl1pPr marL="0" indent="0">
              <a:buNone/>
              <a:defRPr sz="5688" b="1"/>
            </a:lvl1pPr>
            <a:lvl2pPr marL="1083655" indent="0">
              <a:buNone/>
              <a:defRPr sz="4740" b="1"/>
            </a:lvl2pPr>
            <a:lvl3pPr marL="2167311" indent="0">
              <a:buNone/>
              <a:defRPr sz="4266" b="1"/>
            </a:lvl3pPr>
            <a:lvl4pPr marL="3250966" indent="0">
              <a:buNone/>
              <a:defRPr sz="3792" b="1"/>
            </a:lvl4pPr>
            <a:lvl5pPr marL="4334622" indent="0">
              <a:buNone/>
              <a:defRPr sz="3792" b="1"/>
            </a:lvl5pPr>
            <a:lvl6pPr marL="5418277" indent="0">
              <a:buNone/>
              <a:defRPr sz="3792" b="1"/>
            </a:lvl6pPr>
            <a:lvl7pPr marL="6501933" indent="0">
              <a:buNone/>
              <a:defRPr sz="3792" b="1"/>
            </a:lvl7pPr>
            <a:lvl8pPr marL="7585588" indent="0">
              <a:buNone/>
              <a:defRPr sz="3792" b="1"/>
            </a:lvl8pPr>
            <a:lvl9pPr marL="8669244" indent="0">
              <a:buNone/>
              <a:defRPr sz="37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5154924"/>
            <a:ext cx="3030141" cy="9365406"/>
          </a:xfrm>
        </p:spPr>
        <p:txBody>
          <a:bodyPr/>
          <a:lstStyle>
            <a:lvl1pPr>
              <a:defRPr sz="5688"/>
            </a:lvl1pPr>
            <a:lvl2pPr>
              <a:defRPr sz="4740"/>
            </a:lvl2pPr>
            <a:lvl3pPr>
              <a:defRPr sz="4266"/>
            </a:lvl3pPr>
            <a:lvl4pPr>
              <a:defRPr sz="3792"/>
            </a:lvl4pPr>
            <a:lvl5pPr>
              <a:defRPr sz="3792"/>
            </a:lvl5pPr>
            <a:lvl6pPr>
              <a:defRPr sz="3792"/>
            </a:lvl6pPr>
            <a:lvl7pPr>
              <a:defRPr sz="3792"/>
            </a:lvl7pPr>
            <a:lvl8pPr>
              <a:defRPr sz="3792"/>
            </a:lvl8pPr>
            <a:lvl9pPr>
              <a:defRPr sz="37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3638550"/>
            <a:ext cx="3031331" cy="1516374"/>
          </a:xfrm>
        </p:spPr>
        <p:txBody>
          <a:bodyPr anchor="b"/>
          <a:lstStyle>
            <a:lvl1pPr marL="0" indent="0">
              <a:buNone/>
              <a:defRPr sz="5688" b="1"/>
            </a:lvl1pPr>
            <a:lvl2pPr marL="1083655" indent="0">
              <a:buNone/>
              <a:defRPr sz="4740" b="1"/>
            </a:lvl2pPr>
            <a:lvl3pPr marL="2167311" indent="0">
              <a:buNone/>
              <a:defRPr sz="4266" b="1"/>
            </a:lvl3pPr>
            <a:lvl4pPr marL="3250966" indent="0">
              <a:buNone/>
              <a:defRPr sz="3792" b="1"/>
            </a:lvl4pPr>
            <a:lvl5pPr marL="4334622" indent="0">
              <a:buNone/>
              <a:defRPr sz="3792" b="1"/>
            </a:lvl5pPr>
            <a:lvl6pPr marL="5418277" indent="0">
              <a:buNone/>
              <a:defRPr sz="3792" b="1"/>
            </a:lvl6pPr>
            <a:lvl7pPr marL="6501933" indent="0">
              <a:buNone/>
              <a:defRPr sz="3792" b="1"/>
            </a:lvl7pPr>
            <a:lvl8pPr marL="7585588" indent="0">
              <a:buNone/>
              <a:defRPr sz="3792" b="1"/>
            </a:lvl8pPr>
            <a:lvl9pPr marL="8669244" indent="0">
              <a:buNone/>
              <a:defRPr sz="37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5154924"/>
            <a:ext cx="3031331" cy="9365406"/>
          </a:xfrm>
        </p:spPr>
        <p:txBody>
          <a:bodyPr/>
          <a:lstStyle>
            <a:lvl1pPr>
              <a:defRPr sz="5688"/>
            </a:lvl1pPr>
            <a:lvl2pPr>
              <a:defRPr sz="4740"/>
            </a:lvl2pPr>
            <a:lvl3pPr>
              <a:defRPr sz="4266"/>
            </a:lvl3pPr>
            <a:lvl4pPr>
              <a:defRPr sz="3792"/>
            </a:lvl4pPr>
            <a:lvl5pPr>
              <a:defRPr sz="3792"/>
            </a:lvl5pPr>
            <a:lvl6pPr>
              <a:defRPr sz="3792"/>
            </a:lvl6pPr>
            <a:lvl7pPr>
              <a:defRPr sz="3792"/>
            </a:lvl7pPr>
            <a:lvl8pPr>
              <a:defRPr sz="3792"/>
            </a:lvl8pPr>
            <a:lvl9pPr>
              <a:defRPr sz="37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47187"/>
            <a:ext cx="2256235" cy="2754310"/>
          </a:xfrm>
        </p:spPr>
        <p:txBody>
          <a:bodyPr anchor="b"/>
          <a:lstStyle>
            <a:lvl1pPr algn="l">
              <a:defRPr sz="47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647189"/>
            <a:ext cx="3833813" cy="13873143"/>
          </a:xfrm>
        </p:spPr>
        <p:txBody>
          <a:bodyPr/>
          <a:lstStyle>
            <a:lvl1pPr>
              <a:defRPr sz="7585"/>
            </a:lvl1pPr>
            <a:lvl2pPr>
              <a:defRPr sz="6637"/>
            </a:lvl2pPr>
            <a:lvl3pPr>
              <a:defRPr sz="5688"/>
            </a:lvl3pPr>
            <a:lvl4pPr>
              <a:defRPr sz="4740"/>
            </a:lvl4pPr>
            <a:lvl5pPr>
              <a:defRPr sz="4740"/>
            </a:lvl5pPr>
            <a:lvl6pPr>
              <a:defRPr sz="4740"/>
            </a:lvl6pPr>
            <a:lvl7pPr>
              <a:defRPr sz="4740"/>
            </a:lvl7pPr>
            <a:lvl8pPr>
              <a:defRPr sz="4740"/>
            </a:lvl8pPr>
            <a:lvl9pPr>
              <a:defRPr sz="47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3401498"/>
            <a:ext cx="2256235" cy="11118833"/>
          </a:xfrm>
        </p:spPr>
        <p:txBody>
          <a:bodyPr/>
          <a:lstStyle>
            <a:lvl1pPr marL="0" indent="0">
              <a:buNone/>
              <a:defRPr sz="3318"/>
            </a:lvl1pPr>
            <a:lvl2pPr marL="1083655" indent="0">
              <a:buNone/>
              <a:defRPr sz="2844"/>
            </a:lvl2pPr>
            <a:lvl3pPr marL="2167311" indent="0">
              <a:buNone/>
              <a:defRPr sz="2370"/>
            </a:lvl3pPr>
            <a:lvl4pPr marL="3250966" indent="0">
              <a:buNone/>
              <a:defRPr sz="2133"/>
            </a:lvl4pPr>
            <a:lvl5pPr marL="4334622" indent="0">
              <a:buNone/>
              <a:defRPr sz="2133"/>
            </a:lvl5pPr>
            <a:lvl6pPr marL="5418277" indent="0">
              <a:buNone/>
              <a:defRPr sz="2133"/>
            </a:lvl6pPr>
            <a:lvl7pPr marL="6501933" indent="0">
              <a:buNone/>
              <a:defRPr sz="2133"/>
            </a:lvl7pPr>
            <a:lvl8pPr marL="7585588" indent="0">
              <a:buNone/>
              <a:defRPr sz="2133"/>
            </a:lvl8pPr>
            <a:lvl9pPr marL="8669244" indent="0">
              <a:buNone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11378459"/>
            <a:ext cx="4114800" cy="1343292"/>
          </a:xfrm>
        </p:spPr>
        <p:txBody>
          <a:bodyPr anchor="b"/>
          <a:lstStyle>
            <a:lvl1pPr algn="l">
              <a:defRPr sz="47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1452409"/>
            <a:ext cx="4114800" cy="9752965"/>
          </a:xfrm>
        </p:spPr>
        <p:txBody>
          <a:bodyPr/>
          <a:lstStyle>
            <a:lvl1pPr marL="0" indent="0">
              <a:buNone/>
              <a:defRPr sz="7585"/>
            </a:lvl1pPr>
            <a:lvl2pPr marL="1083655" indent="0">
              <a:buNone/>
              <a:defRPr sz="6637"/>
            </a:lvl2pPr>
            <a:lvl3pPr marL="2167311" indent="0">
              <a:buNone/>
              <a:defRPr sz="5688"/>
            </a:lvl3pPr>
            <a:lvl4pPr marL="3250966" indent="0">
              <a:buNone/>
              <a:defRPr sz="4740"/>
            </a:lvl4pPr>
            <a:lvl5pPr marL="4334622" indent="0">
              <a:buNone/>
              <a:defRPr sz="4740"/>
            </a:lvl5pPr>
            <a:lvl6pPr marL="5418277" indent="0">
              <a:buNone/>
              <a:defRPr sz="4740"/>
            </a:lvl6pPr>
            <a:lvl7pPr marL="6501933" indent="0">
              <a:buNone/>
              <a:defRPr sz="4740"/>
            </a:lvl7pPr>
            <a:lvl8pPr marL="7585588" indent="0">
              <a:buNone/>
              <a:defRPr sz="4740"/>
            </a:lvl8pPr>
            <a:lvl9pPr marL="8669244" indent="0">
              <a:buNone/>
              <a:defRPr sz="474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12721751"/>
            <a:ext cx="4114800" cy="1907697"/>
          </a:xfrm>
        </p:spPr>
        <p:txBody>
          <a:bodyPr/>
          <a:lstStyle>
            <a:lvl1pPr marL="0" indent="0">
              <a:buNone/>
              <a:defRPr sz="3318"/>
            </a:lvl1pPr>
            <a:lvl2pPr marL="1083655" indent="0">
              <a:buNone/>
              <a:defRPr sz="2844"/>
            </a:lvl2pPr>
            <a:lvl3pPr marL="2167311" indent="0">
              <a:buNone/>
              <a:defRPr sz="2370"/>
            </a:lvl3pPr>
            <a:lvl4pPr marL="3250966" indent="0">
              <a:buNone/>
              <a:defRPr sz="2133"/>
            </a:lvl4pPr>
            <a:lvl5pPr marL="4334622" indent="0">
              <a:buNone/>
              <a:defRPr sz="2133"/>
            </a:lvl5pPr>
            <a:lvl6pPr marL="5418277" indent="0">
              <a:buNone/>
              <a:defRPr sz="2133"/>
            </a:lvl6pPr>
            <a:lvl7pPr marL="6501933" indent="0">
              <a:buNone/>
              <a:defRPr sz="2133"/>
            </a:lvl7pPr>
            <a:lvl8pPr marL="7585588" indent="0">
              <a:buNone/>
              <a:defRPr sz="2133"/>
            </a:lvl8pPr>
            <a:lvl9pPr marL="8669244" indent="0">
              <a:buNone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650951"/>
            <a:ext cx="6172200" cy="2709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3792821"/>
            <a:ext cx="6172200" cy="10727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15065924"/>
            <a:ext cx="1600200" cy="865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15065924"/>
            <a:ext cx="2171700" cy="865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15065924"/>
            <a:ext cx="1600200" cy="865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67311" rtl="0" eaLnBrk="1" latinLnBrk="0" hangingPunct="1">
        <a:spcBef>
          <a:spcPct val="0"/>
        </a:spcBef>
        <a:buNone/>
        <a:defRPr sz="10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2742" indent="-812742" algn="l" defTabSz="2167311" rtl="0" eaLnBrk="1" latinLnBrk="0" hangingPunct="1">
        <a:spcBef>
          <a:spcPct val="20000"/>
        </a:spcBef>
        <a:buFont typeface="Arial" pitchFamily="34" charset="0"/>
        <a:buChar char="•"/>
        <a:defRPr sz="7585" kern="1200">
          <a:solidFill>
            <a:schemeClr val="tx1"/>
          </a:solidFill>
          <a:latin typeface="+mn-lt"/>
          <a:ea typeface="+mn-ea"/>
          <a:cs typeface="+mn-cs"/>
        </a:defRPr>
      </a:lvl1pPr>
      <a:lvl2pPr marL="1760940" indent="-677285" algn="l" defTabSz="2167311" rtl="0" eaLnBrk="1" latinLnBrk="0" hangingPunct="1">
        <a:spcBef>
          <a:spcPct val="20000"/>
        </a:spcBef>
        <a:buFont typeface="Arial" pitchFamily="34" charset="0"/>
        <a:buChar char="–"/>
        <a:defRPr sz="6637" kern="1200">
          <a:solidFill>
            <a:schemeClr val="tx1"/>
          </a:solidFill>
          <a:latin typeface="+mn-lt"/>
          <a:ea typeface="+mn-ea"/>
          <a:cs typeface="+mn-cs"/>
        </a:defRPr>
      </a:lvl2pPr>
      <a:lvl3pPr marL="2709139" indent="-541828" algn="l" defTabSz="2167311" rtl="0" eaLnBrk="1" latinLnBrk="0" hangingPunct="1">
        <a:spcBef>
          <a:spcPct val="20000"/>
        </a:spcBef>
        <a:buFont typeface="Arial" pitchFamily="34" charset="0"/>
        <a:buChar char="•"/>
        <a:defRPr sz="5688" kern="1200">
          <a:solidFill>
            <a:schemeClr val="tx1"/>
          </a:solidFill>
          <a:latin typeface="+mn-lt"/>
          <a:ea typeface="+mn-ea"/>
          <a:cs typeface="+mn-cs"/>
        </a:defRPr>
      </a:lvl3pPr>
      <a:lvl4pPr marL="3792794" indent="-541828" algn="l" defTabSz="2167311" rtl="0" eaLnBrk="1" latinLnBrk="0" hangingPunct="1">
        <a:spcBef>
          <a:spcPct val="20000"/>
        </a:spcBef>
        <a:buFont typeface="Arial" pitchFamily="34" charset="0"/>
        <a:buChar char="–"/>
        <a:defRPr sz="4740" kern="1200">
          <a:solidFill>
            <a:schemeClr val="tx1"/>
          </a:solidFill>
          <a:latin typeface="+mn-lt"/>
          <a:ea typeface="+mn-ea"/>
          <a:cs typeface="+mn-cs"/>
        </a:defRPr>
      </a:lvl4pPr>
      <a:lvl5pPr marL="4876449" indent="-541828" algn="l" defTabSz="2167311" rtl="0" eaLnBrk="1" latinLnBrk="0" hangingPunct="1">
        <a:spcBef>
          <a:spcPct val="20000"/>
        </a:spcBef>
        <a:buFont typeface="Arial" pitchFamily="34" charset="0"/>
        <a:buChar char="»"/>
        <a:defRPr sz="4740" kern="1200">
          <a:solidFill>
            <a:schemeClr val="tx1"/>
          </a:solidFill>
          <a:latin typeface="+mn-lt"/>
          <a:ea typeface="+mn-ea"/>
          <a:cs typeface="+mn-cs"/>
        </a:defRPr>
      </a:lvl5pPr>
      <a:lvl6pPr marL="5960105" indent="-541828" algn="l" defTabSz="2167311" rtl="0" eaLnBrk="1" latinLnBrk="0" hangingPunct="1">
        <a:spcBef>
          <a:spcPct val="20000"/>
        </a:spcBef>
        <a:buFont typeface="Arial" pitchFamily="34" charset="0"/>
        <a:buChar char="•"/>
        <a:defRPr sz="4740" kern="1200">
          <a:solidFill>
            <a:schemeClr val="tx1"/>
          </a:solidFill>
          <a:latin typeface="+mn-lt"/>
          <a:ea typeface="+mn-ea"/>
          <a:cs typeface="+mn-cs"/>
        </a:defRPr>
      </a:lvl6pPr>
      <a:lvl7pPr marL="7043760" indent="-541828" algn="l" defTabSz="2167311" rtl="0" eaLnBrk="1" latinLnBrk="0" hangingPunct="1">
        <a:spcBef>
          <a:spcPct val="20000"/>
        </a:spcBef>
        <a:buFont typeface="Arial" pitchFamily="34" charset="0"/>
        <a:buChar char="•"/>
        <a:defRPr sz="4740" kern="1200">
          <a:solidFill>
            <a:schemeClr val="tx1"/>
          </a:solidFill>
          <a:latin typeface="+mn-lt"/>
          <a:ea typeface="+mn-ea"/>
          <a:cs typeface="+mn-cs"/>
        </a:defRPr>
      </a:lvl7pPr>
      <a:lvl8pPr marL="8127416" indent="-541828" algn="l" defTabSz="2167311" rtl="0" eaLnBrk="1" latinLnBrk="0" hangingPunct="1">
        <a:spcBef>
          <a:spcPct val="20000"/>
        </a:spcBef>
        <a:buFont typeface="Arial" pitchFamily="34" charset="0"/>
        <a:buChar char="•"/>
        <a:defRPr sz="4740" kern="1200">
          <a:solidFill>
            <a:schemeClr val="tx1"/>
          </a:solidFill>
          <a:latin typeface="+mn-lt"/>
          <a:ea typeface="+mn-ea"/>
          <a:cs typeface="+mn-cs"/>
        </a:defRPr>
      </a:lvl8pPr>
      <a:lvl9pPr marL="9211071" indent="-541828" algn="l" defTabSz="2167311" rtl="0" eaLnBrk="1" latinLnBrk="0" hangingPunct="1">
        <a:spcBef>
          <a:spcPct val="20000"/>
        </a:spcBef>
        <a:buFont typeface="Arial" pitchFamily="34" charset="0"/>
        <a:buChar char="•"/>
        <a:defRPr sz="4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7311" rtl="0" eaLnBrk="1" latinLnBrk="0" hangingPunct="1"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1083655" algn="l" defTabSz="2167311" rtl="0" eaLnBrk="1" latinLnBrk="0" hangingPunct="1">
        <a:defRPr sz="4266" kern="1200">
          <a:solidFill>
            <a:schemeClr val="tx1"/>
          </a:solidFill>
          <a:latin typeface="+mn-lt"/>
          <a:ea typeface="+mn-ea"/>
          <a:cs typeface="+mn-cs"/>
        </a:defRPr>
      </a:lvl2pPr>
      <a:lvl3pPr marL="2167311" algn="l" defTabSz="2167311" rtl="0" eaLnBrk="1" latinLnBrk="0" hangingPunct="1">
        <a:defRPr sz="4266" kern="1200">
          <a:solidFill>
            <a:schemeClr val="tx1"/>
          </a:solidFill>
          <a:latin typeface="+mn-lt"/>
          <a:ea typeface="+mn-ea"/>
          <a:cs typeface="+mn-cs"/>
        </a:defRPr>
      </a:lvl3pPr>
      <a:lvl4pPr marL="3250966" algn="l" defTabSz="2167311" rtl="0" eaLnBrk="1" latinLnBrk="0" hangingPunct="1">
        <a:defRPr sz="4266" kern="1200">
          <a:solidFill>
            <a:schemeClr val="tx1"/>
          </a:solidFill>
          <a:latin typeface="+mn-lt"/>
          <a:ea typeface="+mn-ea"/>
          <a:cs typeface="+mn-cs"/>
        </a:defRPr>
      </a:lvl4pPr>
      <a:lvl5pPr marL="4334622" algn="l" defTabSz="2167311" rtl="0" eaLnBrk="1" latinLnBrk="0" hangingPunct="1">
        <a:defRPr sz="4266" kern="1200">
          <a:solidFill>
            <a:schemeClr val="tx1"/>
          </a:solidFill>
          <a:latin typeface="+mn-lt"/>
          <a:ea typeface="+mn-ea"/>
          <a:cs typeface="+mn-cs"/>
        </a:defRPr>
      </a:lvl5pPr>
      <a:lvl6pPr marL="5418277" algn="l" defTabSz="2167311" rtl="0" eaLnBrk="1" latinLnBrk="0" hangingPunct="1">
        <a:defRPr sz="4266" kern="1200">
          <a:solidFill>
            <a:schemeClr val="tx1"/>
          </a:solidFill>
          <a:latin typeface="+mn-lt"/>
          <a:ea typeface="+mn-ea"/>
          <a:cs typeface="+mn-cs"/>
        </a:defRPr>
      </a:lvl6pPr>
      <a:lvl7pPr marL="6501933" algn="l" defTabSz="2167311" rtl="0" eaLnBrk="1" latinLnBrk="0" hangingPunct="1">
        <a:defRPr sz="4266" kern="1200">
          <a:solidFill>
            <a:schemeClr val="tx1"/>
          </a:solidFill>
          <a:latin typeface="+mn-lt"/>
          <a:ea typeface="+mn-ea"/>
          <a:cs typeface="+mn-cs"/>
        </a:defRPr>
      </a:lvl7pPr>
      <a:lvl8pPr marL="7585588" algn="l" defTabSz="2167311" rtl="0" eaLnBrk="1" latinLnBrk="0" hangingPunct="1">
        <a:defRPr sz="4266" kern="1200">
          <a:solidFill>
            <a:schemeClr val="tx1"/>
          </a:solidFill>
          <a:latin typeface="+mn-lt"/>
          <a:ea typeface="+mn-ea"/>
          <a:cs typeface="+mn-cs"/>
        </a:defRPr>
      </a:lvl8pPr>
      <a:lvl9pPr marL="8669244" algn="l" defTabSz="2167311" rtl="0" eaLnBrk="1" latinLnBrk="0" hangingPunct="1">
        <a:defRPr sz="4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">
            <a:extLst>
              <a:ext uri="{FF2B5EF4-FFF2-40B4-BE49-F238E27FC236}">
                <a16:creationId xmlns:a16="http://schemas.microsoft.com/office/drawing/2014/main" id="{C7ACC135-0F91-E1DD-8BCE-64BFDDB2E245}"/>
              </a:ext>
            </a:extLst>
          </p:cNvPr>
          <p:cNvSpPr>
            <a:spLocks/>
          </p:cNvSpPr>
          <p:nvPr/>
        </p:nvSpPr>
        <p:spPr>
          <a:xfrm>
            <a:off x="76200" y="-53181"/>
            <a:ext cx="13716000" cy="10339387"/>
          </a:xfrm>
          <a:prstGeom prst="rect">
            <a:avLst/>
          </a:prstGeom>
          <a:blipFill>
            <a:blip r:embed="rId3"/>
            <a:srcRect/>
            <a:stretch>
              <a:fillRect l="-12136" t="617" r="696" b="617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" name="Google Shape;39;p8">
            <a:extLst>
              <a:ext uri="{FF2B5EF4-FFF2-40B4-BE49-F238E27FC236}">
                <a16:creationId xmlns:a16="http://schemas.microsoft.com/office/drawing/2014/main" id="{92ECB608-728F-9932-7109-C665659E5416}"/>
              </a:ext>
            </a:extLst>
          </p:cNvPr>
          <p:cNvSpPr txBox="1">
            <a:spLocks/>
          </p:cNvSpPr>
          <p:nvPr/>
        </p:nvSpPr>
        <p:spPr>
          <a:xfrm>
            <a:off x="417443" y="2724628"/>
            <a:ext cx="12881113" cy="8137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2167311" rtl="0" eaLnBrk="1" latinLnBrk="0" hangingPunct="1">
              <a:spcBef>
                <a:spcPct val="0"/>
              </a:spcBef>
              <a:buNone/>
              <a:defRPr sz="1042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4500" b="1">
                <a:latin typeface="Arial" panose="020B0604020202020204" pitchFamily="34" charset="0"/>
                <a:cs typeface="Arial" panose="020B0604020202020204" pitchFamily="34" charset="0"/>
              </a:rPr>
              <a:t>Abstract Title</a:t>
            </a:r>
            <a:endParaRPr lang="en-GB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39;p8">
            <a:extLst>
              <a:ext uri="{FF2B5EF4-FFF2-40B4-BE49-F238E27FC236}">
                <a16:creationId xmlns:a16="http://schemas.microsoft.com/office/drawing/2014/main" id="{5AD252C3-1762-6A7C-348E-EDF42EAC839A}"/>
              </a:ext>
            </a:extLst>
          </p:cNvPr>
          <p:cNvSpPr txBox="1">
            <a:spLocks/>
          </p:cNvSpPr>
          <p:nvPr/>
        </p:nvSpPr>
        <p:spPr>
          <a:xfrm>
            <a:off x="417443" y="3437632"/>
            <a:ext cx="12881113" cy="81370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Abstract ID:</a:t>
            </a:r>
          </a:p>
        </p:txBody>
      </p:sp>
      <p:sp>
        <p:nvSpPr>
          <p:cNvPr id="4" name="Google Shape;39;p8">
            <a:extLst>
              <a:ext uri="{FF2B5EF4-FFF2-40B4-BE49-F238E27FC236}">
                <a16:creationId xmlns:a16="http://schemas.microsoft.com/office/drawing/2014/main" id="{ED5F9C7C-255F-4A08-435B-D9BD99973ED5}"/>
              </a:ext>
            </a:extLst>
          </p:cNvPr>
          <p:cNvSpPr txBox="1">
            <a:spLocks/>
          </p:cNvSpPr>
          <p:nvPr/>
        </p:nvSpPr>
        <p:spPr>
          <a:xfrm>
            <a:off x="417443" y="4802698"/>
            <a:ext cx="12881113" cy="1730192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Abstract Content</a:t>
            </a:r>
          </a:p>
        </p:txBody>
      </p:sp>
      <p:pic>
        <p:nvPicPr>
          <p:cNvPr id="15" name="Picture 14" descr="A poster of a company sponsor&#10;&#10;AI-generated content may be incorrect.">
            <a:extLst>
              <a:ext uri="{FF2B5EF4-FFF2-40B4-BE49-F238E27FC236}">
                <a16:creationId xmlns:a16="http://schemas.microsoft.com/office/drawing/2014/main" id="{AC327317-C014-0AF0-3197-B0B057FBE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7" r="45831" b="62549"/>
          <a:stretch>
            <a:fillRect/>
          </a:stretch>
        </p:blipFill>
        <p:spPr>
          <a:xfrm>
            <a:off x="9452341" y="82126"/>
            <a:ext cx="3850226" cy="152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</Words>
  <Application>Microsoft Macintosh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Aptos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WUWHS 2026 Board Meeting on 10 Dec.pptx</dc:title>
  <cp:lastModifiedBy>Zuha Radzi</cp:lastModifiedBy>
  <cp:revision>14</cp:revision>
  <dcterms:created xsi:type="dcterms:W3CDTF">2006-08-16T00:00:00Z</dcterms:created>
  <dcterms:modified xsi:type="dcterms:W3CDTF">2026-05-14T04:02:04Z</dcterms:modified>
  <dc:identifier>DAGvRPvxPf8</dc:identifier>
</cp:coreProperties>
</file>